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86473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град, шквал. Ветер  юго-восточный с переходом на северо-западный 7-12, днем порывы 15-18 м/с. Температура воздуха ночью 23-25 тепла, днем сильная жара 34-36 градусов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2-7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034138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007" y="2278034"/>
            <a:ext cx="468298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ночью 2026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69796</TotalTime>
  <Words>626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7406</cp:revision>
  <cp:lastPrinted>2021-02-03T11:37:00Z</cp:lastPrinted>
  <dcterms:created xsi:type="dcterms:W3CDTF">2018-03-27T06:03:00Z</dcterms:created>
  <dcterms:modified xsi:type="dcterms:W3CDTF">2026-07-29T08:25:25Z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