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910002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30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восточных направлений 5-10 м/с. Температура воздуха ночью 19-21, днем сильная жара 33-35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6620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29061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4466</cp:revision>
  <cp:lastPrinted>2021-07-01T03:56:27Z</cp:lastPrinted>
  <dcterms:created xsi:type="dcterms:W3CDTF">2018-03-27T06:03:00Z</dcterms:created>
  <dcterms:modified xsi:type="dcterms:W3CDTF">2026-07-29T07:54:48Z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