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96" y="3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790956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днем дождь, гроза. Ветер северо-западный ночью 5-10, днем 9-14 м/с Температура воздуха ночью 12-14, днем  20-22 тепла. 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31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        5-10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44254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70865" y="24799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39775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22394</TotalTime>
  <Words>622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4586</cp:revision>
  <cp:lastPrinted>2021-10-14T11:15:53Z</cp:lastPrinted>
  <dcterms:created xsi:type="dcterms:W3CDTF">2018-03-27T06:03:00Z</dcterms:created>
  <dcterms:modified xsi:type="dcterms:W3CDTF">2026-07-29T07:21:15Z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