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9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7397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северо-западный ночью 5-10, днем 9-14 м/с. Температура воздуха </a:t>
            </a:r>
            <a:r>
              <a: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ночью       14-16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днем 27-29 тепла.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60712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30134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5152</cp:revision>
  <cp:lastPrinted>2026-04-01T06:23:53Z</cp:lastPrinted>
  <dcterms:created xsi:type="dcterms:W3CDTF">2018-03-27T06:03:00Z</dcterms:created>
  <dcterms:modified xsi:type="dcterms:W3CDTF">2026-07-29T06:58:02Z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