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20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396745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 Ветер северо-западный ночью 5-10, днем 9-14 м/с. Температура воздуха ночью 15-17, днем     30-32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       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487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535813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22545</TotalTime>
  <Words>622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4609</cp:revision>
  <cp:lastPrinted>2021-07-01T03:56:27Z</cp:lastPrinted>
  <dcterms:created xsi:type="dcterms:W3CDTF">2018-03-27T06:03:00Z</dcterms:created>
  <dcterms:modified xsi:type="dcterms:W3CDTF">2026-07-29T07:15:08Z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