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57643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37659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18-20, днем 31-33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31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5-10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907106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61531</TotalTime>
  <Words>636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8364</cp:revision>
  <cp:lastPrinted>2025-08-12T06:13:34Z</cp:lastPrinted>
  <dcterms:created xsi:type="dcterms:W3CDTF">2018-03-27T06:03:00Z</dcterms:created>
  <dcterms:modified xsi:type="dcterms:W3CDTF">2026-07-29T06:40:29Z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