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812077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kk-KZ" altLang="x-none" sz="1600" b="1" i="1" dirty="0">
                          <a:solidFill>
                            <a:srgbClr val="002060"/>
                          </a:solidFill>
                          <a:latin typeface="Times New Roman" panose="02020603050405020304" pitchFamily="18" charset="0"/>
                          <a:cs typeface="Times New Roman" panose="02020603050405020304" pitchFamily="18" charset="0"/>
                        </a:rPr>
                        <a:t>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8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8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Солтүстіктен жел соғады, түнде күші 5-10, күндіз 7-12 м/с. Ауа температурасы түнде 18-20, күндіз 31-33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30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2-7 м/с. Ауа температурасы 21-23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13569539"/>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22790</TotalTime>
  <Words>581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4382</cp:revision>
  <cp:lastPrinted>2021-07-01T07:38:07Z</cp:lastPrinted>
  <dcterms:created xsi:type="dcterms:W3CDTF">2018-03-27T06:03:00Z</dcterms:created>
  <dcterms:modified xsi:type="dcterms:W3CDTF">2026-07-28T07:50:44Z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