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2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772005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658691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231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0,451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1485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0,297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0,021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1,825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157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0,784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Солтүстік-батыстан соғатын жел оңтүстік-шығысқа ауысады, </a:t>
            </a:r>
            <a:r>
              <a:rPr lang="kk-KZ" sz="1100" dirty="0">
                <a:solidFill>
                  <a:srgbClr val="000000"/>
                </a:solidFill>
                <a:latin typeface="Times New Roman"/>
              </a:rPr>
              <a:t>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19</a:t>
            </a:r>
            <a:r>
              <a:rPr lang="kk-KZ" sz="1100" dirty="0" smtClean="0">
                <a:solidFill>
                  <a:srgbClr val="000000"/>
                </a:solidFill>
                <a:latin typeface="Times New Roman"/>
              </a:rPr>
              <a:t>-21 </a:t>
            </a:r>
            <a:r>
              <a:rPr lang="kk-KZ" sz="1100" dirty="0">
                <a:solidFill>
                  <a:srgbClr val="000000"/>
                </a:solidFill>
                <a:latin typeface="Times New Roman"/>
              </a:rPr>
              <a:t>градус жылы, </a:t>
            </a:r>
            <a:r>
              <a:rPr lang="kk-KZ" sz="1100" dirty="0" smtClean="0">
                <a:solidFill>
                  <a:srgbClr val="000000"/>
                </a:solidFill>
                <a:latin typeface="Times New Roman"/>
              </a:rPr>
              <a:t>күндіз </a:t>
            </a:r>
            <a:r>
              <a:rPr lang="kk-KZ" sz="1100" dirty="0">
                <a:solidFill>
                  <a:srgbClr val="000000"/>
                </a:solidFill>
                <a:latin typeface="Times New Roman"/>
              </a:rPr>
              <a:t>қатты ыстық </a:t>
            </a:r>
            <a:r>
              <a:rPr lang="kk-KZ" sz="1100" dirty="0" smtClean="0">
                <a:solidFill>
                  <a:srgbClr val="000000"/>
                </a:solidFill>
                <a:latin typeface="Times New Roman"/>
              </a:rPr>
              <a:t>33-35 </a:t>
            </a:r>
            <a:r>
              <a:rPr lang="kk-KZ" sz="1100" dirty="0">
                <a:solidFill>
                  <a:srgbClr val="000000"/>
                </a:solidFill>
                <a:latin typeface="Times New Roman"/>
              </a:rPr>
              <a:t>градус</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30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өткінші жаңбыр, найзағай. Жел </a:t>
            </a:r>
            <a:r>
              <a:rPr lang="kk-KZ" sz="1100" dirty="0" smtClean="0">
                <a:solidFill>
                  <a:srgbClr val="000000"/>
                </a:solidFill>
                <a:latin typeface="Times New Roman"/>
              </a:rPr>
              <a:t>оңтүстік-батыстан </a:t>
            </a:r>
            <a:r>
              <a:rPr lang="kk-KZ" sz="1100" dirty="0" smtClean="0">
                <a:solidFill>
                  <a:srgbClr val="000000"/>
                </a:solidFill>
                <a:latin typeface="Times New Roman"/>
              </a:rPr>
              <a:t>соғады, күші 9-14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18-20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43642</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7866</cp:revision>
  <cp:lastPrinted>2021-07-01T03:56:27Z</cp:lastPrinted>
  <dcterms:created xsi:type="dcterms:W3CDTF">2018-03-27T06:03:00Z</dcterms:created>
  <dcterms:modified xsi:type="dcterms:W3CDTF">2026-07-28T06:12:13Z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