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97719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29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9-14, күндіз екпіні 15-20 м/с. Ауаның температурасы түнде 24-26 градус жылы, күндіз 39-41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30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a:solidFill>
                  <a:prstClr val="black"/>
                </a:solidFill>
                <a:latin typeface="Times New Roman" panose="02020603050405020304" pitchFamily="18" charset="0"/>
                <a:cs typeface="Times New Roman" panose="02020603050405020304" pitchFamily="18" charset="0"/>
              </a:rPr>
              <a:t>Жел солтүстік-шығыстан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24-26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6229014"/>
              </p:ext>
            </p:extLst>
          </p:nvPr>
        </p:nvGraphicFramePr>
        <p:xfrm>
          <a:off x="5026096" y="4531958"/>
          <a:ext cx="4691064" cy="189952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6252706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18139</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4409</cp:revision>
  <cp:lastPrinted>2021-07-01T07:38:07Z</cp:lastPrinted>
  <dcterms:created xsi:type="dcterms:W3CDTF">2018-03-27T06:03:00Z</dcterms:created>
  <dcterms:modified xsi:type="dcterms:W3CDTF">2026-07-28T06:02:43Z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