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993859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29 шілдеге </a:t>
            </a:r>
            <a:r>
              <a:rPr lang="kk-KZ" sz="1200" b="1" dirty="0">
                <a:solidFill>
                  <a:prstClr val="black"/>
                </a:solidFill>
                <a:latin typeface="Times New Roman" panose="02020603050405020304" pitchFamily="18" charset="0"/>
                <a:cs typeface="Times New Roman" panose="02020603050405020304" pitchFamily="18" charset="0"/>
              </a:rPr>
              <a:t>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28 шілде сағ. 20-дан 29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ea typeface="Calibri" panose="020F0502020204030204" pitchFamily="34" charset="0"/>
              </a:rPr>
              <a:t>Көшпелі б</a:t>
            </a:r>
            <a:r>
              <a:rPr lang="ru-RU" sz="1200" dirty="0" err="1">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жауын-шышынсыз</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20-22</a:t>
            </a:r>
            <a:r>
              <a:rPr lang="ru-RU" sz="1200" dirty="0">
                <a:solidFill>
                  <a:prstClr val="black"/>
                </a:solidFill>
                <a:latin typeface="Times New Roman" panose="02020603050405020304" pitchFamily="18" charset="0"/>
                <a:cs typeface="Times New Roman" panose="02020603050405020304" pitchFamily="18" charset="0"/>
              </a:rPr>
              <a:t>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34-36 </a:t>
            </a:r>
            <a:r>
              <a:rPr lang="kk-KZ" sz="1200" kern="900" dirty="0">
                <a:solidFill>
                  <a:srgbClr val="000000"/>
                </a:solidFill>
                <a:latin typeface="Times New Roman" panose="02020603050405020304" pitchFamily="18" charset="0"/>
                <a:ea typeface="Times New Roman" panose="02020603050405020304" pitchFamily="18" charset="0"/>
              </a:rPr>
              <a:t>градус  қатты </a:t>
            </a:r>
            <a:r>
              <a:rPr lang="kk-KZ" sz="1200" kern="900" dirty="0" smtClean="0">
                <a:solidFill>
                  <a:srgbClr val="000000"/>
                </a:solidFill>
                <a:latin typeface="Times New Roman" panose="02020603050405020304" pitchFamily="18" charset="0"/>
                <a:ea typeface="Times New Roman" panose="02020603050405020304" pitchFamily="18" charset="0"/>
              </a:rPr>
              <a:t>ыстық</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30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ctr"/>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жауын-шышынсыз.</a:t>
            </a:r>
            <a:r>
              <a:rPr lang="kk-KZ" sz="1200" dirty="0">
                <a:solidFill>
                  <a:prstClr val="black"/>
                </a:solidFill>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Calibri" panose="020F0502020204030204" pitchFamily="34"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20-22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a:solidFill>
                  <a:prstClr val="black"/>
                </a:solidFill>
                <a:latin typeface="Times New Roman" panose="02020603050405020304" pitchFamily="18" charset="0"/>
                <a:cs typeface="Times New Roman" panose="02020603050405020304" pitchFamily="18" charset="0"/>
              </a:rPr>
              <a:t>Түнде </a:t>
            </a:r>
            <a:r>
              <a:rPr lang="kk-KZ" sz="1200" smtClean="0">
                <a:solidFill>
                  <a:prstClr val="black"/>
                </a:solidFill>
                <a:latin typeface="Times New Roman" panose="02020603050405020304" pitchFamily="18" charset="0"/>
                <a:cs typeface="Times New Roman" panose="02020603050405020304" pitchFamily="18" charset="0"/>
              </a:rPr>
              <a:t>29 </a:t>
            </a:r>
            <a:r>
              <a:rPr lang="kk-KZ" sz="1200" dirty="0" smtClean="0">
                <a:solidFill>
                  <a:prstClr val="black"/>
                </a:solidFill>
                <a:latin typeface="Times New Roman" panose="02020603050405020304" pitchFamily="18" charset="0"/>
                <a:cs typeface="Times New Roman" panose="02020603050405020304" pitchFamily="18" charset="0"/>
              </a:rPr>
              <a:t>шілде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183633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0.819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0.604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33004</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5929</cp:revision>
  <cp:lastPrinted>2021-07-01T07:38:07Z</cp:lastPrinted>
  <dcterms:created xsi:type="dcterms:W3CDTF">2018-03-27T06:03:00Z</dcterms:created>
  <dcterms:modified xsi:type="dcterms:W3CDTF">2026-07-28T07:14:29Z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