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062176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28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28</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9374687"/>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0721"/>
            <a:ext cx="4257035" cy="1892826"/>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29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28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29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Солтүстіктен жел соғады, күші 9-14 м/с. Ауа температурасы түнде 16-18, күндіз 29-31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30</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29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30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a:t>
            </a:r>
            <a:r>
              <a:rPr lang="kk-KZ" sz="1050">
                <a:latin typeface="Times New Roman" panose="02020603050405020304" pitchFamily="18" charset="0"/>
                <a:cs typeface="Times New Roman" panose="02020603050405020304" pitchFamily="18" charset="0"/>
              </a:rPr>
              <a:t>температурасы 16-18 </a:t>
            </a:r>
            <a:r>
              <a:rPr lang="kk-KZ" sz="1050" dirty="0">
                <a:latin typeface="Times New Roman" panose="02020603050405020304" pitchFamily="18" charset="0"/>
                <a:cs typeface="Times New Roman" panose="02020603050405020304" pitchFamily="18" charset="0"/>
              </a:rPr>
              <a:t>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57217</TotalTime>
  <Words>596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7973</cp:revision>
  <cp:lastPrinted>2025-07-15T07:11:11Z</cp:lastPrinted>
  <dcterms:created xsi:type="dcterms:W3CDTF">2018-03-27T06:03:00Z</dcterms:created>
  <dcterms:modified xsi:type="dcterms:W3CDTF">2026-07-28T06:36:17Z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