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549"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4202263"/>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08984" y="161574"/>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шілдеге 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 Көшпелі бұлтты, күндіз аздаған жаңбыр, найзағай. Солтүстіктен, солтүстік-шығыстан жел соғады, күші түнде 2-7, күндіз 7-12 м/с.. Ауа температурасы түнде 17-19, күндіз 28-30 градус жылы.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30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36976" y="2289340"/>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29 шілдеде 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29 шілдеде күндіз, 30 шілдеде 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677076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Буланбаева Д.М. /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25951</TotalTime>
  <Words>575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5283</cp:revision>
  <cp:lastPrinted>2021-07-01T03:56:27Z</cp:lastPrinted>
  <dcterms:created xsi:type="dcterms:W3CDTF">2018-03-27T06:03:00Z</dcterms:created>
  <dcterms:modified xsi:type="dcterms:W3CDTF">2026-07-28T08:19:28Z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