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9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570368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29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29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Жел солтүстік-батыстан, солтүстіктен соғады, күші түнде 5-10, күндіз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солтүстік-шығыстан соғады, күші 4-9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999" y="34120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44189" y="24307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1372863903"/>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21213</TotalTime>
  <Words>606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4539</cp:revision>
  <cp:lastPrinted>2021-07-01T03:56:27Z</cp:lastPrinted>
  <dcterms:created xsi:type="dcterms:W3CDTF">2018-03-27T06:03:00Z</dcterms:created>
  <dcterms:modified xsi:type="dcterms:W3CDTF">2026-07-28T07:55:35Z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