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9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415351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северо-западный, северный 5-10, днем порывы 15-18 м/с. Температура воздуха ночью 15-17, днем 27-29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15-17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2110" y="34504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18991" y="244876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31EF6197-DD40-54ED-0135-AA52D383FD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343759"/>
              </p:ext>
            </p:extLst>
          </p:nvPr>
        </p:nvGraphicFramePr>
        <p:xfrm>
          <a:off x="5042110" y="435087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22528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4605</cp:revision>
  <cp:lastPrinted>2021-07-01T03:56:27Z</cp:lastPrinted>
  <dcterms:created xsi:type="dcterms:W3CDTF">2018-03-27T06:03:00Z</dcterms:created>
  <dcterms:modified xsi:type="dcterms:W3CDTF">2026-07-28T07:59:39Z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