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90" y="5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9527109"/>
              </p:ext>
            </p:extLst>
          </p:nvPr>
        </p:nvGraphicFramePr>
        <p:xfrm>
          <a:off x="307975" y="2545824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 до 20 ч. 29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3-8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34-36 градусов.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30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30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356206"/>
              </p:ext>
            </p:extLst>
          </p:nvPr>
        </p:nvGraphicFramePr>
        <p:xfrm>
          <a:off x="5028643" y="4409478"/>
          <a:ext cx="4691064" cy="19981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0.604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метеорологические 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37117</TotalTime>
  <Words>576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5891</cp:revision>
  <cp:lastPrinted>2025-12-12T07:56:19Z</cp:lastPrinted>
  <dcterms:created xsi:type="dcterms:W3CDTF">2018-03-27T06:03:00Z</dcterms:created>
  <dcterms:modified xsi:type="dcterms:W3CDTF">2026-07-28T07:13:25Z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