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4935395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25558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0,297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0,784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Ветер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северо-западный с переходом на юго-восточный 7-12 м/с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19-24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тепла, 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сильная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жара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33-35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градусов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кратковременный дождь, гроза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42230</TotalTime>
  <Words>605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7191</cp:revision>
  <cp:lastPrinted>2021-07-01T03:56:27Z</cp:lastPrinted>
  <dcterms:created xsi:type="dcterms:W3CDTF">2018-03-27T06:03:00Z</dcterms:created>
  <dcterms:modified xsi:type="dcterms:W3CDTF">2026-07-28T06:14:42Z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