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214838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30152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29, ночью 30 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Переменная облачность, днем небольшой дождь, гроза. Ветер северный, северо-восточный ночью 2-7, днем 7-12 м/с. Температура воздуха ночью 17-19,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38166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26010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5297</cp:revision>
  <cp:lastPrinted>2021-07-01T03:56:27Z</cp:lastPrinted>
  <dcterms:created xsi:type="dcterms:W3CDTF">2018-03-27T06:03:00Z</dcterms:created>
  <dcterms:modified xsi:type="dcterms:W3CDTF">2026-07-28T08:18:49Z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