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8942500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56759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8-13, порывы 15-20 м/с. Температура воздуха ночью 22-24 тепла, днем сильная жара 38-40 градусов.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30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169023" y="2060848"/>
            <a:ext cx="445571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14449</TotalTime>
  <Words>597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4176</cp:revision>
  <cp:lastPrinted>2021-07-01T03:56:27Z</cp:lastPrinted>
  <dcterms:created xsi:type="dcterms:W3CDTF">2018-03-27T06:03:00Z</dcterms:created>
  <dcterms:modified xsi:type="dcterms:W3CDTF">2026-07-28T06:30:44Z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