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5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650331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29181" y="383590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дождь, гроза. Ветер северо-западный, северный  ночью 5-10, днем 9-14 м/с Температура воздуха ночью 10-12, днем 20-22 тепла. 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29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4-9 м/с. Температура воздуха 10-12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7244" y="344254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70865" y="2479949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FA9F6607-764A-B21B-4DA9-B91EBC407B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3026022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22387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4582</cp:revision>
  <cp:lastPrinted>2021-10-14T11:15:53Z</cp:lastPrinted>
  <dcterms:created xsi:type="dcterms:W3CDTF">2018-03-27T06:03:00Z</dcterms:created>
  <dcterms:modified xsi:type="dcterms:W3CDTF">2026-07-28T07:55:38Z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