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Ветер 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>
                <a:solidFill>
                  <a:schemeClr val="tx1"/>
                </a:solidFill>
              </a:rPr>
              <a:t>ночью </a:t>
            </a:r>
            <a:r>
              <a:rPr lang="ru-RU" sz="110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19-21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759569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26000" y="2344672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40061" y="3658394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июля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25" y="3376612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30371</TotalTime>
  <Words>777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7485</cp:revision>
  <cp:lastPrinted>2021-07-01T09:11:30Z</cp:lastPrinted>
  <dcterms:created xsi:type="dcterms:W3CDTF">2018-03-27T06:03:00Z</dcterms:created>
  <dcterms:modified xsi:type="dcterms:W3CDTF">2026-07-28T06:43:27Z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