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006012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209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небольшой дождь, гроза. Ветер юго-восточный с переходом на юго-западный 5-10, днем порывы 13 м/с. Температура воздуха ночью 22-24 тепла, днем очень сильная жара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40-42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0034138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873" y="2274044"/>
            <a:ext cx="461534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июля,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69650</TotalTime>
  <Words>611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7400</cp:revision>
  <cp:lastPrinted>2021-02-03T11:37:00Z</cp:lastPrinted>
  <dcterms:created xsi:type="dcterms:W3CDTF">2018-03-27T06:03:00Z</dcterms:created>
  <dcterms:modified xsi:type="dcterms:W3CDTF">2026-07-28T06:35:51Z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