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29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12-14,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30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30 июля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 м/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с. Температура воздуха 12-14 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0,054</a:t>
                      </a:r>
                      <a:endParaRPr lang="ru-RU" sz="12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23194</TotalTime>
  <Words>551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5928</cp:revision>
  <cp:lastPrinted>2021-07-01T03:56:27Z</cp:lastPrinted>
  <dcterms:created xsi:type="dcterms:W3CDTF">2018-03-27T06:03:00Z</dcterms:created>
  <dcterms:modified xsi:type="dcterms:W3CDTF">2026-07-28T07:04:40Z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