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9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03337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северо-западный, северный 5-10, днем порывы 15-18 м/с. Температура воздуха ночью 15-17, днем 26-28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4-9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88370" y="331396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7" name="TextBox 13">
            <a:extLst>
              <a:ext uri="{FF2B5EF4-FFF2-40B4-BE49-F238E27FC236}">
                <a16:creationId xmlns:a16="http://schemas.microsoft.com/office/drawing/2014/main" id="{FBCC3578-B30F-17D0-3ED8-207B4C574CDF}"/>
              </a:ext>
            </a:extLst>
          </p:cNvPr>
          <p:cNvSpPr txBox="1"/>
          <p:nvPr/>
        </p:nvSpPr>
        <p:spPr>
          <a:xfrm>
            <a:off x="5043915" y="239538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361594D-19DA-AC98-FFAF-9A80C11C5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899597"/>
              </p:ext>
            </p:extLst>
          </p:nvPr>
        </p:nvGraphicFramePr>
        <p:xfrm>
          <a:off x="5044880" y="4098652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30117</TotalTime>
  <Words>694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5148</cp:revision>
  <cp:lastPrinted>2026-04-01T06:23:53Z</cp:lastPrinted>
  <dcterms:created xsi:type="dcterms:W3CDTF">2018-03-27T06:03:00Z</dcterms:created>
  <dcterms:modified xsi:type="dcterms:W3CDTF">2026-07-28T07:54:42Z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