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622377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4268" y="236724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8722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северо-западный 9-14 м/с. Температура воздуха ночью 22-24 тепла,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небольшой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-24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29928</TotalTime>
  <Words>580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4345</cp:revision>
  <cp:lastPrinted>2021-10-15T03:50:29Z</cp:lastPrinted>
  <dcterms:created xsi:type="dcterms:W3CDTF">2018-03-27T06:03:00Z</dcterms:created>
  <dcterms:modified xsi:type="dcterms:W3CDTF">2026-07-28T07:09:55Z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