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6530561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437659"/>
            <a:ext cx="4336819" cy="154657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29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северный 9-14 м/с. Температура воздуха ночью 16-18, днем 29-31 тепла.</a:t>
            </a:r>
          </a:p>
          <a:p>
            <a:pPr indent="180975" algn="just">
              <a:spcAft>
                <a:spcPts val="0"/>
              </a:spcAft>
            </a:pP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30 июля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29 июля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30 июля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северо-западный 9-14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16-18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857395"/>
              </p:ext>
            </p:extLst>
          </p:nvPr>
        </p:nvGraphicFramePr>
        <p:xfrm>
          <a:off x="5341458" y="3714952"/>
          <a:ext cx="4076038" cy="26046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690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41635111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61466</TotalTime>
  <Words>636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8360</cp:revision>
  <cp:lastPrinted>2025-08-12T06:13:34Z</cp:lastPrinted>
  <dcterms:created xsi:type="dcterms:W3CDTF">2018-03-27T06:03:00Z</dcterms:created>
  <dcterms:modified xsi:type="dcterms:W3CDTF">2026-07-28T06:35:52Z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