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81890006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северный ночью 5-10, днем 7-12 м/с. Температура воздуха ночью 18-20, днем 31-33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30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воздуха</a:t>
            </a:r>
            <a:r>
              <a:rPr lang="ru-RU" sz="12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21-23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745358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136016"/>
              </p:ext>
            </p:extLst>
          </p:nvPr>
        </p:nvGraphicFramePr>
        <p:xfrm>
          <a:off x="5075127" y="4271876"/>
          <a:ext cx="4588669" cy="21608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Каралаш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29051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4465</cp:revision>
  <cp:lastPrinted>2021-07-01T03:56:27Z</cp:lastPrinted>
  <dcterms:created xsi:type="dcterms:W3CDTF">2018-03-27T06:03:00Z</dcterms:created>
  <dcterms:modified xsi:type="dcterms:W3CDTF">2026-07-28T07:50:42Z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