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22630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29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северный, северо-восточный 7-12 м/с. Температура воздуха ночью 23-25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84746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6115</TotalTime>
  <Words>554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1239</cp:revision>
  <cp:lastPrinted>2021-07-01T03:56:27Z</cp:lastPrinted>
  <dcterms:created xsi:type="dcterms:W3CDTF">2024-09-22T07:48:17Z</dcterms:created>
  <dcterms:modified xsi:type="dcterms:W3CDTF">2026-07-28T08:14:05Z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