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1" d="100"/>
          <a:sy n="101" d="100"/>
        </p:scale>
        <p:origin x="59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7976375"/>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№208</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84762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шілдедег</a:t>
            </a:r>
            <a:r>
              <a:rPr lang="kk-KZ" altLang="ru-RU" sz="1200" b="1" dirty="0">
                <a:latin typeface="Times New Roman" panose="02020603050405020304" pitchFamily="18" charset="0"/>
                <a:cs typeface="Times New Roman" panose="02020603050405020304" pitchFamily="18" charset="0"/>
              </a:rPr>
              <a:t>і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0060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28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27 шілде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28 </a:t>
            </a:r>
            <a:r>
              <a:rPr lang="ru-RU" alt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жаңбыр, найзағай. Жел батыстан, солтүстік-батыстан соғады, күші түнде 5-10, күндіз 9-14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10-12,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20-22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1200" dirty="0">
              <a:solidFill>
                <a:prstClr val="black"/>
              </a:solidFill>
              <a:latin typeface="Times New Roman" pitchFamily="18" charset="0"/>
              <a:cs typeface="Times New Roman" pitchFamily="18" charset="0"/>
            </a:endParaRP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29 </a:t>
            </a:r>
            <a:r>
              <a:rPr lang="ru-RU" altLang="ru-RU" sz="1200" b="1" dirty="0" err="1">
                <a:latin typeface="Times New Roman" pitchFamily="18" charset="0"/>
                <a:cs typeface="Times New Roman" pitchFamily="18" charset="0"/>
              </a:rPr>
              <a:t>шілдеге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28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29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жаңбыр, найзағай.  Жел солтүстік-шығыстан соғады, күші 4-9 м/с. Ауа температурасы 10-12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79999" y="34120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6" name="TextBox 13">
            <a:extLst>
              <a:ext uri="{FF2B5EF4-FFF2-40B4-BE49-F238E27FC236}">
                <a16:creationId xmlns:a16="http://schemas.microsoft.com/office/drawing/2014/main" id="{F5C3B971-9920-92E1-DA07-F809A3C7FBC5}"/>
              </a:ext>
            </a:extLst>
          </p:cNvPr>
          <p:cNvSpPr txBox="1"/>
          <p:nvPr/>
        </p:nvSpPr>
        <p:spPr>
          <a:xfrm>
            <a:off x="5044189" y="243072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kk-KZ"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3" name="Таблица 2">
            <a:extLst>
              <a:ext uri="{FF2B5EF4-FFF2-40B4-BE49-F238E27FC236}">
                <a16:creationId xmlns:a16="http://schemas.microsoft.com/office/drawing/2014/main" id="{CEFBAC0A-BDDC-812C-BF2F-ECD2810FB3A5}"/>
              </a:ext>
            </a:extLst>
          </p:cNvPr>
          <p:cNvGraphicFramePr>
            <a:graphicFrameLocks noGrp="1"/>
          </p:cNvGraphicFramePr>
          <p:nvPr>
            <p:extLst>
              <p:ext uri="{D42A27DB-BD31-4B8C-83A1-F6EECF244321}">
                <p14:modId xmlns:p14="http://schemas.microsoft.com/office/powerpoint/2010/main" val="3199975420"/>
              </p:ext>
            </p:extLst>
          </p:nvPr>
        </p:nvGraphicFramePr>
        <p:xfrm>
          <a:off x="5018549" y="4245693"/>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1,476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0,288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46889" y="5833424"/>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Иманғабасова А.Т. / Эрнст Л.В.</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772416"/>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21212</TotalTime>
  <Words>606</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4536</cp:revision>
  <cp:lastPrinted>2021-07-01T03:56:27Z</cp:lastPrinted>
  <dcterms:created xsi:type="dcterms:W3CDTF">2018-03-27T06:03:00Z</dcterms:created>
  <dcterms:modified xsi:type="dcterms:W3CDTF">2026-07-27T07:16:44Z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