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667321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88513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жауын-шашынсыз. </a:t>
            </a:r>
            <a:r>
              <a:rPr lang="ru-RU" sz="1150" dirty="0" err="1" smtClean="0">
                <a:latin typeface="Times New Roman" pitchFamily="18" charset="0"/>
                <a:cs typeface="Times New Roman" pitchFamily="18" charset="0"/>
              </a:rPr>
              <a:t>Солтүстік-шығысытан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3-8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20-22,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31-33 </a:t>
            </a:r>
            <a:r>
              <a:rPr lang="ru-RU" sz="1150" dirty="0" smtClean="0">
                <a:latin typeface="Times New Roman" pitchFamily="18" charset="0"/>
                <a:cs typeface="Times New Roman" pitchFamily="18" charset="0"/>
              </a:rPr>
              <a:t>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29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itchFamily="18" charset="0"/>
                <a:cs typeface="Times New Roman" pitchFamily="18" charset="0"/>
              </a:rPr>
              <a:t>Солтүстік-шығысытан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5-10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20-22.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жоғары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9713741"/>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28777</TotalTime>
  <Words>538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5333</cp:revision>
  <cp:lastPrinted>2021-07-01T07:38:07Z</cp:lastPrinted>
  <dcterms:created xsi:type="dcterms:W3CDTF">2018-03-27T06:03:00Z</dcterms:created>
  <dcterms:modified xsi:type="dcterms:W3CDTF">2026-07-27T07:49:58Z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