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1723"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0356432"/>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1900520"/>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жел соғады 9-14 м/с. Ауа температурасы түнде 15-17 жылы, күндіз 28-30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29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11779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28501</TotalTime>
  <Words>583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5371</cp:revision>
  <cp:lastPrinted>2021-07-01T07:38:07Z</cp:lastPrinted>
  <dcterms:created xsi:type="dcterms:W3CDTF">2018-03-27T06:03:00Z</dcterms:created>
  <dcterms:modified xsi:type="dcterms:W3CDTF">2026-07-27T07:59:07Z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