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72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42125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28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батыстан, солтүстік-батыстан соғады,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24-26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аздаған жаңбыр, найзағай. Жел солтүстіктен соғады, күші 4-9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87404" y="2546032"/>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2817699355"/>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25862</TotalTime>
  <Words>671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5001</cp:revision>
  <cp:lastPrinted>2021-07-01T03:56:27Z</cp:lastPrinted>
  <dcterms:created xsi:type="dcterms:W3CDTF">2018-03-27T06:03:00Z</dcterms:created>
  <dcterms:modified xsi:type="dcterms:W3CDTF">2026-07-27T07:07:43Z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