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86506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411087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күндіз өткінші жаңбыр, </a:t>
            </a:r>
            <a:r>
              <a:rPr lang="kk-KZ" sz="1100" dirty="0" smtClean="0">
                <a:solidFill>
                  <a:srgbClr val="000000"/>
                </a:solidFill>
                <a:latin typeface="Times New Roman"/>
              </a:rPr>
              <a:t>найзағай, бұршақ, дауыл. </a:t>
            </a:r>
            <a:r>
              <a:rPr lang="kk-KZ" sz="1100" dirty="0">
                <a:solidFill>
                  <a:srgbClr val="000000"/>
                </a:solidFill>
                <a:latin typeface="Times New Roman"/>
              </a:rPr>
              <a:t>Ж</a:t>
            </a:r>
            <a:r>
              <a:rPr lang="kk-KZ" sz="1100" dirty="0" smtClean="0">
                <a:solidFill>
                  <a:srgbClr val="000000"/>
                </a:solidFill>
                <a:latin typeface="Times New Roman"/>
              </a:rPr>
              <a:t>ел батыстан, оңтүстік-батыстан соғады, </a:t>
            </a:r>
            <a:r>
              <a:rPr lang="kk-KZ" sz="1100" dirty="0">
                <a:solidFill>
                  <a:srgbClr val="000000"/>
                </a:solidFill>
                <a:latin typeface="Times New Roman"/>
              </a:rPr>
              <a:t>күші 9-14, күндіз екпіні 15-20 м/с. Ауа температурасы түнде </a:t>
            </a:r>
            <a:r>
              <a:rPr lang="kk-KZ" sz="1100" dirty="0" smtClean="0">
                <a:solidFill>
                  <a:srgbClr val="000000"/>
                </a:solidFill>
                <a:latin typeface="Times New Roman"/>
              </a:rPr>
              <a:t>20-22 </a:t>
            </a:r>
            <a:r>
              <a:rPr lang="kk-KZ" sz="1100" dirty="0">
                <a:solidFill>
                  <a:srgbClr val="000000"/>
                </a:solidFill>
                <a:latin typeface="Times New Roman"/>
              </a:rPr>
              <a:t>градус жылы, күндіз өте қатты ыстық </a:t>
            </a:r>
            <a:r>
              <a:rPr lang="kk-KZ" sz="1100" dirty="0" smtClean="0">
                <a:solidFill>
                  <a:srgbClr val="000000"/>
                </a:solidFill>
                <a:latin typeface="Times New Roman"/>
              </a:rPr>
              <a:t>33-35 </a:t>
            </a:r>
            <a:r>
              <a:rPr lang="kk-KZ" sz="1100" dirty="0">
                <a:solidFill>
                  <a:srgbClr val="000000"/>
                </a:solidFill>
                <a:latin typeface="Times New Roman"/>
              </a:rPr>
              <a:t>градус</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батыстан, солтүстік-батыстан соғады, күші </a:t>
            </a:r>
            <a:r>
              <a:rPr lang="kk-KZ" sz="1100" dirty="0" smtClean="0">
                <a:solidFill>
                  <a:srgbClr val="000000"/>
                </a:solidFill>
                <a:latin typeface="Times New Roman"/>
              </a:rPr>
              <a:t>5-10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20-22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43677</TotalTime>
  <Words>581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7869</cp:revision>
  <cp:lastPrinted>2021-07-01T03:56:27Z</cp:lastPrinted>
  <dcterms:created xsi:type="dcterms:W3CDTF">2018-03-27T06:03:00Z</dcterms:created>
  <dcterms:modified xsi:type="dcterms:W3CDTF">2026-07-27T06:39:30Z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