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723228640"/>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208</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7</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a:t>
            </a:r>
            <a:r>
              <a:rPr lang="ru-RU" altLang="ru-RU" sz="1200" b="1" dirty="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607163113"/>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28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ru-RU"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шілдеден</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a:t>
            </a:r>
            <a:r>
              <a:rPr lang="ru-RU" altLang="ru-RU" sz="1200" b="1" dirty="0" smtClean="0">
                <a:latin typeface="Times New Roman" pitchFamily="18" charset="0"/>
                <a:cs typeface="Times New Roman" pitchFamily="18" charset="0"/>
              </a:rPr>
              <a:t>28 </a:t>
            </a:r>
            <a:r>
              <a:rPr lang="kk-KZ" altLang="ru-RU" sz="1200" b="1" dirty="0" smtClean="0">
                <a:latin typeface="Times New Roman" pitchFamily="18" charset="0"/>
                <a:cs typeface="Times New Roman" pitchFamily="18" charset="0"/>
              </a:rPr>
              <a:t>шілдеге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Сол</a:t>
            </a:r>
            <a:r>
              <a:rPr lang="kk-KZ" sz="1100" dirty="0" smtClean="0">
                <a:latin typeface="Times New Roman" pitchFamily="18" charset="0"/>
                <a:cs typeface="Times New Roman" pitchFamily="18" charset="0"/>
              </a:rPr>
              <a:t>түстік-шығыстан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22-24,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                     37-39 </a:t>
            </a:r>
            <a:r>
              <a:rPr lang="kk-KZ" sz="1100" dirty="0">
                <a:latin typeface="Times New Roman" pitchFamily="18" charset="0"/>
                <a:cs typeface="Times New Roman" pitchFamily="18" charset="0"/>
              </a:rPr>
              <a:t>градус жылы</a:t>
            </a:r>
            <a:r>
              <a:rPr lang="kk-KZ" sz="1100" dirty="0" smtClean="0">
                <a:latin typeface="Times New Roman" pitchFamily="18" charset="0"/>
                <a:cs typeface="Times New Roman" pitchFamily="18" charset="0"/>
              </a:rPr>
              <a:t>.</a:t>
            </a: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ru-RU" altLang="ru-RU" sz="1200" b="1" dirty="0" smtClean="0">
                <a:latin typeface="Times New Roman" pitchFamily="18" charset="0"/>
                <a:cs typeface="Times New Roman" pitchFamily="18" charset="0"/>
              </a:rPr>
              <a:t>29 </a:t>
            </a:r>
            <a:r>
              <a:rPr lang="kk-KZ" altLang="ru-RU" sz="1200" b="1" dirty="0" smtClean="0">
                <a:latin typeface="Times New Roman" pitchFamily="18" charset="0"/>
                <a:cs typeface="Times New Roman" pitchFamily="18" charset="0"/>
              </a:rPr>
              <a:t>шілдеге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28 </a:t>
            </a:r>
            <a:r>
              <a:rPr lang="kk-KZ" altLang="ru-RU" sz="1200" b="1" dirty="0" smtClean="0">
                <a:latin typeface="Times New Roman" pitchFamily="18" charset="0"/>
                <a:cs typeface="Times New Roman" pitchFamily="18" charset="0"/>
              </a:rPr>
              <a:t>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29 </a:t>
            </a:r>
            <a:r>
              <a:rPr lang="kk-KZ" altLang="ru-RU" sz="1200" b="1" dirty="0" smtClean="0">
                <a:latin typeface="Times New Roman" pitchFamily="18" charset="0"/>
                <a:cs typeface="Times New Roman" pitchFamily="18" charset="0"/>
              </a:rPr>
              <a:t>шілдеге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8-13, екпіні 15-20 м/с. Ауа температурасы </a:t>
            </a:r>
            <a:r>
              <a:rPr lang="kk-KZ" sz="1100" dirty="0" smtClean="0">
                <a:latin typeface="Times New Roman" pitchFamily="18" charset="0"/>
                <a:cs typeface="Times New Roman" pitchFamily="18" charset="0"/>
              </a:rPr>
              <a:t>22-24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384995"/>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a:t>
            </a:r>
            <a:r>
              <a:rPr lang="ru-RU" altLang="ru-RU" sz="1200">
                <a:solidFill>
                  <a:srgbClr val="000000"/>
                </a:solidFill>
                <a:latin typeface="Times New Roman" panose="02020603050405020304" pitchFamily="18" charset="0"/>
                <a:cs typeface="Times New Roman" panose="02020603050405020304" pitchFamily="18" charset="0"/>
              </a:rPr>
              <a:t>қ </a:t>
            </a:r>
            <a:r>
              <a:rPr lang="ru-RU" altLang="ru-RU" sz="1200" smtClean="0">
                <a:solidFill>
                  <a:srgbClr val="000000"/>
                </a:solidFill>
                <a:latin typeface="Times New Roman" panose="02020603050405020304" pitchFamily="18" charset="0"/>
                <a:cs typeface="Times New Roman" panose="02020603050405020304" pitchFamily="18" charset="0"/>
              </a:rPr>
              <a:t>Самал-3</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dirty="0"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14356</TotalTime>
  <Words>557</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4265</cp:revision>
  <cp:lastPrinted>2021-07-01T03:56:27Z</cp:lastPrinted>
  <dcterms:created xsi:type="dcterms:W3CDTF">2018-03-27T06:03:00Z</dcterms:created>
  <dcterms:modified xsi:type="dcterms:W3CDTF">2026-07-27T06:41:35Z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