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54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8287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дождь, гроза. Ветер западный, северо-западный ночью 5-10, днем 9-14 м/с Температура воздуха ночью 10-12,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4-9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238176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22382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4579</cp:revision>
  <cp:lastPrinted>2021-10-14T11:15:53Z</cp:lastPrinted>
  <dcterms:created xsi:type="dcterms:W3CDTF">2018-03-27T06:03:00Z</dcterms:created>
  <dcterms:modified xsi:type="dcterms:W3CDTF">2026-07-27T07:16:42Z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