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1120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северо-западный, северный 5-10, днем порывы 15-18 м/с. Температура воздуха ночью 14-16, днем 26-28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4-9 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487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311116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22524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4602</cp:revision>
  <cp:lastPrinted>2021-07-01T03:56:27Z</cp:lastPrinted>
  <dcterms:created xsi:type="dcterms:W3CDTF">2018-03-27T06:03:00Z</dcterms:created>
  <dcterms:modified xsi:type="dcterms:W3CDTF">2026-07-27T07:12:18Z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