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107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979167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№208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 м/с. Температура воздуха ночью 21-23, днем 33-35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29 июля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7289337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6115</TotalTime>
  <Words>548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1236</cp:revision>
  <cp:lastPrinted>2021-07-01T03:56:27Z</cp:lastPrinted>
  <dcterms:created xsi:type="dcterms:W3CDTF">2024-09-22T07:48:17Z</dcterms:created>
  <dcterms:modified xsi:type="dcterms:W3CDTF">2026-07-27T07:52:28Z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