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9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74384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западный, северо-западный 5-10, днем порывы 15-18 м/с. Температура воздуха ночью 14-16, днем 24-26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небольшой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северный 4-9 м/с. Температура воздуха 13-15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1396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9538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864427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30103</TotalTime>
  <Words>696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5144</cp:revision>
  <cp:lastPrinted>2026-04-01T06:23:53Z</cp:lastPrinted>
  <dcterms:created xsi:type="dcterms:W3CDTF">2018-03-27T06:03:00Z</dcterms:created>
  <dcterms:modified xsi:type="dcterms:W3CDTF">2026-07-27T07:07:46Z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