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2131" y="-6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94184350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№208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июля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28 июля</a:t>
            </a: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27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северный 9-14 м/с. Температура воздуха ночью 15-17, днем 28-30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ночь 29 июля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29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27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15040321"/>
              </p:ext>
            </p:extLst>
          </p:nvPr>
        </p:nvGraphicFramePr>
        <p:xfrm>
          <a:off x="5103847" y="4149080"/>
          <a:ext cx="4536504" cy="22416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1.434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0.774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729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0.146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0.165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0.202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Косубаева А.Ж./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28969</TotalTime>
  <Words>636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5453</cp:revision>
  <cp:lastPrinted>2021-07-01T03:56:27Z</cp:lastPrinted>
  <dcterms:created xsi:type="dcterms:W3CDTF">2018-03-27T06:03:00Z</dcterms:created>
  <dcterms:modified xsi:type="dcterms:W3CDTF">2026-07-27T07:56:52Z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