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9870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9980" y="250920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71297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с переходом на северо-западный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сильная жара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37-39 градусов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43853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29922</TotalTime>
  <Words>586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4343</cp:revision>
  <cp:lastPrinted>2021-10-15T03:50:29Z</cp:lastPrinted>
  <dcterms:created xsi:type="dcterms:W3CDTF">2018-03-27T06:03:00Z</dcterms:created>
  <dcterms:modified xsi:type="dcterms:W3CDTF">2026-07-27T06:38:06Z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