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9967101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5-10 м/с. Температура воздуха ночью 24-26 тепла, днем сильная жара 37-39 градусов.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47839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873" y="2274044"/>
            <a:ext cx="461534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 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69627</TotalTime>
  <Words>601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7398</cp:revision>
  <cp:lastPrinted>2021-02-03T11:37:00Z</cp:lastPrinted>
  <dcterms:created xsi:type="dcterms:W3CDTF">2018-03-27T06:03:00Z</dcterms:created>
  <dcterms:modified xsi:type="dcterms:W3CDTF">2026-07-27T06:49:51Z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