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177646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549820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10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днем кратковременный дождь, гроза, град, шквал. Ветер западный, юго-западный 9-14, днем порывы 15-20 м/с. Температура воздуха ночью 20-22, днем сильная жара 33-35 градусов.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западный, 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42264</TotalTime>
  <Words>613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7193</cp:revision>
  <cp:lastPrinted>2021-07-01T03:56:27Z</cp:lastPrinted>
  <dcterms:created xsi:type="dcterms:W3CDTF">2018-03-27T06:03:00Z</dcterms:created>
  <dcterms:modified xsi:type="dcterms:W3CDTF">2026-07-27T06:39:38Z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