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9557600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дождь, гроза. Ветер северо-западный, северный ночью 5-10, днем 9-14, порывы 15-18 м/с. Температура воздуха ночью 18-20, днем 30-32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северо-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18-20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062480"/>
              </p:ext>
            </p:extLst>
          </p:nvPr>
        </p:nvGraphicFramePr>
        <p:xfrm>
          <a:off x="5075127" y="4271876"/>
          <a:ext cx="4588669" cy="2160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29044</TotalTime>
  <Words>611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4463</cp:revision>
  <cp:lastPrinted>2021-07-01T03:56:27Z</cp:lastPrinted>
  <dcterms:created xsi:type="dcterms:W3CDTF">2018-03-27T06:03:00Z</dcterms:created>
  <dcterms:modified xsi:type="dcterms:W3CDTF">2026-07-27T07:38:18Z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