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5071162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28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27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28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северо-западный 9-14, днем порывы 15-20 м/с. Температура воздуха ночью 19-21, днем 30-32 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29 июля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28 июля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18-20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июля, ночью 29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21679</TotalTime>
  <Words>636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8820</cp:revision>
  <cp:lastPrinted>2021-07-01T03:56:27Z</cp:lastPrinted>
  <dcterms:created xsi:type="dcterms:W3CDTF">2018-03-27T06:03:00Z</dcterms:created>
  <dcterms:modified xsi:type="dcterms:W3CDTF">2026-07-27T07:06:50Z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