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95000650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9000369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28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8-13, порывы 15-20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24-26 тепла,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сильная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жара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39-41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градус.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северо-восточный 8-13, порывы 15-20 м/с. Температура воздуха 25-27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14488</TotalTime>
  <Words>560</Words>
  <Application>Microsoft Office PowerPoint</Application>
  <PresentationFormat>Лист A4 (210x297 мм)</PresentationFormat>
  <Paragraphs>79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4176</cp:revision>
  <cp:lastPrinted>2021-07-01T03:56:27Z</cp:lastPrinted>
  <dcterms:created xsi:type="dcterms:W3CDTF">2018-03-27T06:03:00Z</dcterms:created>
  <dcterms:modified xsi:type="dcterms:W3CDTF">2026-07-27T07:01:20Z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