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3024"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3793243"/>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Солтүстіктен, солтүстік-шығыстан жел соғады</a:t>
            </a:r>
            <a:r>
              <a:rPr lang="kk-KZ" altLang="ru-RU" sz="1200" dirty="0" smtClean="0">
                <a:latin typeface="Times New Roman" panose="02020603050405020304" pitchFamily="18" charset="0"/>
                <a:cs typeface="Times New Roman" panose="02020603050405020304" pitchFamily="18" charset="0"/>
              </a:rPr>
              <a:t>, күші </a:t>
            </a:r>
            <a:r>
              <a:rPr lang="kk-KZ" altLang="ru-RU" sz="1200" dirty="0">
                <a:latin typeface="Times New Roman" panose="02020603050405020304" pitchFamily="18" charset="0"/>
                <a:cs typeface="Times New Roman" panose="02020603050405020304" pitchFamily="18" charset="0"/>
              </a:rPr>
              <a:t>түнде 2-7, күндіз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градус жылы.</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28 шілдеге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kk-KZ" sz="1150" b="1" dirty="0" smtClean="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47914" y="2336661"/>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27 </a:t>
            </a:r>
            <a:r>
              <a:rPr lang="kk-KZ" altLang="en-US" sz="1200" dirty="0">
                <a:solidFill>
                  <a:schemeClr val="tx1"/>
                </a:solidFill>
                <a:latin typeface="Times New Roman" pitchFamily="18" charset="0"/>
                <a:cs typeface="Times New Roman" pitchFamily="18" charset="0"/>
                <a:sym typeface="+mn-ea"/>
              </a:rPr>
              <a:t>шілдеде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27 </a:t>
            </a:r>
            <a:r>
              <a:rPr lang="kk-KZ" altLang="en-US" sz="1200" dirty="0">
                <a:solidFill>
                  <a:schemeClr val="tx1"/>
                </a:solidFill>
                <a:latin typeface="Times New Roman" pitchFamily="18" charset="0"/>
                <a:cs typeface="Times New Roman" pitchFamily="18" charset="0"/>
                <a:sym typeface="+mn-ea"/>
              </a:rPr>
              <a:t>шілдеде күндіз, </a:t>
            </a:r>
            <a:r>
              <a:rPr lang="kk-KZ" altLang="en-US" sz="1200" dirty="0" smtClean="0">
                <a:solidFill>
                  <a:schemeClr val="tx1"/>
                </a:solidFill>
                <a:latin typeface="Times New Roman" pitchFamily="18" charset="0"/>
                <a:cs typeface="Times New Roman" pitchFamily="18" charset="0"/>
                <a:sym typeface="+mn-ea"/>
              </a:rPr>
              <a:t>28 </a:t>
            </a:r>
            <a:r>
              <a:rPr lang="kk-KZ" altLang="en-US" sz="1200" dirty="0">
                <a:solidFill>
                  <a:schemeClr val="tx1"/>
                </a:solidFill>
                <a:latin typeface="Times New Roman" pitchFamily="18" charset="0"/>
                <a:cs typeface="Times New Roman" pitchFamily="18" charset="0"/>
                <a:sym typeface="+mn-ea"/>
              </a:rPr>
              <a:t>шілдеде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111779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28511</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5372</cp:revision>
  <cp:lastPrinted>2021-07-01T07:38:07Z</cp:lastPrinted>
  <dcterms:created xsi:type="dcterms:W3CDTF">2018-03-27T06:03:00Z</dcterms:created>
  <dcterms:modified xsi:type="dcterms:W3CDTF">2026-07-26T09:00:57Z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