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024" y="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55134821"/>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жауын-шашынсыз. </a:t>
            </a:r>
            <a:r>
              <a:rPr lang="ru-RU" altLang="ru-RU" sz="1200" dirty="0" err="1" smtClean="0">
                <a:latin typeface="Times New Roman" panose="02020603050405020304" pitchFamily="18" charset="0"/>
                <a:cs typeface="Times New Roman" panose="02020603050405020304" pitchFamily="18" charset="0"/>
              </a:rPr>
              <a:t>Солтүстіктен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солтүстік-шығыстан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соғады</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2-7,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7-12 </a:t>
            </a:r>
            <a:r>
              <a:rPr lang="ru-RU" altLang="ru-RU" sz="1200" dirty="0">
                <a:latin typeface="Times New Roman" panose="02020603050405020304" pitchFamily="18" charset="0"/>
                <a:cs typeface="Times New Roman" panose="02020603050405020304" pitchFamily="18" charset="0"/>
              </a:rPr>
              <a:t>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19-21 градус </a:t>
            </a:r>
            <a:r>
              <a:rPr lang="ru-RU" altLang="ru-RU" sz="1200" dirty="0" err="1" smtClean="0">
                <a:latin typeface="Times New Roman" panose="02020603050405020304" pitchFamily="18" charset="0"/>
                <a:cs typeface="Times New Roman" panose="02020603050405020304" pitchFamily="18" charset="0"/>
              </a:rPr>
              <a:t>жылы</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33-35 </a:t>
            </a:r>
            <a:r>
              <a:rPr lang="ru-RU" altLang="ru-RU" sz="1200" dirty="0" smtClean="0">
                <a:latin typeface="Times New Roman" panose="02020603050405020304" pitchFamily="18" charset="0"/>
                <a:cs typeface="Times New Roman" panose="02020603050405020304" pitchFamily="18" charset="0"/>
              </a:rPr>
              <a:t>градус </a:t>
            </a:r>
            <a:r>
              <a:rPr lang="ru-RU" altLang="ru-RU" sz="1200" dirty="0" err="1" smtClean="0">
                <a:latin typeface="Times New Roman" panose="02020603050405020304" pitchFamily="18" charset="0"/>
                <a:cs typeface="Times New Roman" panose="02020603050405020304" pitchFamily="18" charset="0"/>
              </a:rPr>
              <a:t>қатты</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ыстық</a:t>
            </a:r>
            <a:r>
              <a:rPr lang="ru-RU" altLang="ru-RU" sz="1200" dirty="0">
                <a:latin typeface="Times New Roman" panose="02020603050405020304" pitchFamily="18" charset="0"/>
                <a:cs typeface="Times New Roman" panose="02020603050405020304" pitchFamily="18" charset="0"/>
              </a:rPr>
              <a:t>.</a:t>
            </a:r>
            <a:endParaRPr lang="ru-RU" altLang="ru-RU" sz="1200" dirty="0" smtClean="0">
              <a:latin typeface="Times New Roman" panose="02020603050405020304" pitchFamily="18" charset="0"/>
              <a:cs typeface="Times New Roman" panose="02020603050405020304" pitchFamily="18" charset="0"/>
            </a:endParaRP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28 </a:t>
            </a:r>
            <a:r>
              <a:rPr lang="kk-KZ" altLang="ru-RU" sz="1150" b="1" dirty="0">
                <a:latin typeface="Times New Roman" panose="02020603050405020304" pitchFamily="18" charset="0"/>
                <a:cs typeface="Times New Roman" panose="02020603050405020304" pitchFamily="18" charset="0"/>
              </a:rPr>
              <a:t>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27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28</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altLang="ru-RU" sz="1200" dirty="0" err="1">
                <a:latin typeface="Times New Roman" panose="02020603050405020304" pitchFamily="18" charset="0"/>
                <a:cs typeface="Times New Roman" panose="02020603050405020304" pitchFamily="18" charset="0"/>
              </a:rPr>
              <a:t>Солтүстік-шығыстан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15986068"/>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26145</TotalTime>
  <Words>507</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5175</cp:revision>
  <cp:lastPrinted>2021-07-01T07:38:07Z</cp:lastPrinted>
  <dcterms:created xsi:type="dcterms:W3CDTF">2018-03-27T06:03:00Z</dcterms:created>
  <dcterms:modified xsi:type="dcterms:W3CDTF">2026-07-26T08:55:58Z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