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74"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7371456"/>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84762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27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26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27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Жел солтүстік-батыстан соғады, күші 5-10, күндіз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28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28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Жел солтүстік-батыстан соғады, күші             5-10 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81368" y="351158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100244" y="25948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EFBAC0A-BDDC-812C-BF2F-ECD2810FB3A5}"/>
              </a:ext>
            </a:extLst>
          </p:cNvPr>
          <p:cNvGraphicFramePr>
            <a:graphicFrameLocks noGrp="1"/>
          </p:cNvGraphicFramePr>
          <p:nvPr>
            <p:extLst>
              <p:ext uri="{D42A27DB-BD31-4B8C-83A1-F6EECF244321}">
                <p14:modId xmlns:p14="http://schemas.microsoft.com/office/powerpoint/2010/main" val="3585075189"/>
              </p:ext>
            </p:extLst>
          </p:nvPr>
        </p:nvGraphicFramePr>
        <p:xfrm>
          <a:off x="5018549" y="424569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6889" y="583342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Кашканова Г.М.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21207</TotalTime>
  <Words>565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Гульжас Мадениетовна Кашканова</cp:lastModifiedBy>
  <cp:revision>4533</cp:revision>
  <cp:lastPrinted>2021-07-01T03:56:27Z</cp:lastPrinted>
  <dcterms:created xsi:type="dcterms:W3CDTF">2018-03-27T06:03:00Z</dcterms:created>
  <dcterms:modified xsi:type="dcterms:W3CDTF">2026-07-26T06:02:35Z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