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901186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ea typeface="Calibri" panose="020F0502020204030204" pitchFamily="34" charset="0"/>
              </a:rPr>
              <a:t>Аздаған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18-20,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34-36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28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19</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anose="02020603050405020304" pitchFamily="18" charset="0"/>
                <a:cs typeface="Times New Roman" panose="02020603050405020304" pitchFamily="18" charset="0"/>
              </a:rPr>
              <a:t>шілде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947830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32975</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5922</cp:revision>
  <cp:lastPrinted>2021-07-01T07:38:07Z</cp:lastPrinted>
  <dcterms:created xsi:type="dcterms:W3CDTF">2018-03-27T06:03:00Z</dcterms:created>
  <dcterms:modified xsi:type="dcterms:W3CDTF">2026-07-26T07:28:10Z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