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1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06645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159</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24438" y="6215082"/>
          <a:ext cx="4714908" cy="500066"/>
        </p:xfrm>
        <a:graphic>
          <a:graphicData uri="http://schemas.openxmlformats.org/drawingml/2006/table">
            <a:tbl>
              <a:tblPr/>
              <a:tblGrid>
                <a:gridCol w="4714908">
                  <a:extLst>
                    <a:ext uri="{9D8B030D-6E8A-4147-A177-3AD203B41FA5}">
                      <a16:colId xmlns:a16="http://schemas.microsoft.com/office/drawing/2014/main" xmlns="" val="20000"/>
                    </a:ext>
                  </a:extLst>
                </a:gridCol>
              </a:tblGrid>
              <a:tr h="3478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219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3091990"/>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қатты ыстық 39-41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14430</TotalTime>
  <Words>526</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4269</cp:revision>
  <cp:lastPrinted>2021-07-01T03:56:27Z</cp:lastPrinted>
  <dcterms:created xsi:type="dcterms:W3CDTF">2018-03-27T06:03:00Z</dcterms:created>
  <dcterms:modified xsi:type="dcterms:W3CDTF">2026-07-26T06:48:15Z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