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9" d="100"/>
          <a:sy n="109" d="100"/>
        </p:scale>
        <p:origin x="2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09922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Солтүстіктен, солтүстік-батыстан жел соғады, күші 5-10 м/с. Ауа температурасы түнде 16-18,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3967786"/>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22775</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4378</cp:revision>
  <cp:lastPrinted>2021-07-01T07:38:07Z</cp:lastPrinted>
  <dcterms:created xsi:type="dcterms:W3CDTF">2018-03-27T06:03:00Z</dcterms:created>
  <dcterms:modified xsi:type="dcterms:W3CDTF">2026-07-26T08:32:48Z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